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Lato" panose="020F0502020204030203" pitchFamily="34" charset="0"/>
      <p:regular r:id="rId9"/>
      <p:bold r:id="rId10"/>
      <p:italic r:id="rId11"/>
      <p:boldItalic r:id="rId12"/>
    </p:embeddedFont>
    <p:embeddedFont>
      <p:font typeface="Raleway" panose="020B0503030101060003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D330364-220E-45B8-B819-0950D5A8377C}">
  <a:tblStyle styleId="{0D330364-220E-45B8-B819-0950D5A8377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45225" y="2762725"/>
            <a:ext cx="67365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938246" y="2533163"/>
            <a:ext cx="7218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6659861" y="2533163"/>
            <a:ext cx="7218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-1" y="2533163"/>
            <a:ext cx="7218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721425" y="2533163"/>
            <a:ext cx="52167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0"/>
            <a:ext cx="9144000" cy="399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3047704" y="3992850"/>
            <a:ext cx="3047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3"/>
          <p:cNvSpPr/>
          <p:nvPr/>
        </p:nvSpPr>
        <p:spPr>
          <a:xfrm>
            <a:off x="6096271" y="3992850"/>
            <a:ext cx="3047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1" y="3992850"/>
            <a:ext cx="3047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-125" y="4830281"/>
            <a:ext cx="9144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1710425" y="2161800"/>
            <a:ext cx="57237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SzPts val="2400"/>
              <a:buChar char="▷"/>
              <a:defRPr i="1"/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i="1"/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i="1"/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8pPr>
            <a:lvl9pPr marL="4114800" lvl="8" indent="-3810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9pPr>
          </a:lstStyle>
          <a:p>
            <a:endParaRPr/>
          </a:p>
        </p:txBody>
      </p:sp>
      <p:sp>
        <p:nvSpPr>
          <p:cNvPr id="25" name="Google Shape;25;p4"/>
          <p:cNvSpPr txBox="1"/>
          <p:nvPr/>
        </p:nvSpPr>
        <p:spPr>
          <a:xfrm>
            <a:off x="3593400" y="118141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b="1">
                <a:solidFill>
                  <a:schemeClr val="accent6"/>
                </a:solidFill>
              </a:rPr>
              <a:t>“</a:t>
            </a:r>
            <a:endParaRPr sz="9600" b="1">
              <a:solidFill>
                <a:schemeClr val="accent6"/>
              </a:solidFill>
            </a:endParaRPr>
          </a:p>
        </p:txBody>
      </p:sp>
      <p:sp>
        <p:nvSpPr>
          <p:cNvPr id="26" name="Google Shape;26;p4"/>
          <p:cNvSpPr/>
          <p:nvPr/>
        </p:nvSpPr>
        <p:spPr>
          <a:xfrm>
            <a:off x="5723283" y="1599675"/>
            <a:ext cx="17103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/>
          <p:nvPr/>
        </p:nvSpPr>
        <p:spPr>
          <a:xfrm>
            <a:off x="7434177" y="1599675"/>
            <a:ext cx="17103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4"/>
          <p:cNvSpPr/>
          <p:nvPr/>
        </p:nvSpPr>
        <p:spPr>
          <a:xfrm>
            <a:off x="0" y="1599675"/>
            <a:ext cx="17103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4"/>
          <p:cNvSpPr/>
          <p:nvPr/>
        </p:nvSpPr>
        <p:spPr>
          <a:xfrm>
            <a:off x="1710425" y="1599675"/>
            <a:ext cx="17103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-125" y="4830281"/>
            <a:ext cx="9144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800"/>
              <a:buChar char="▷"/>
              <a:defRPr>
                <a:solidFill>
                  <a:schemeClr val="dk1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5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5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5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6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6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6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1"/>
          </p:nvPr>
        </p:nvSpPr>
        <p:spPr>
          <a:xfrm>
            <a:off x="893625" y="1200150"/>
            <a:ext cx="31368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▷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2"/>
          </p:nvPr>
        </p:nvSpPr>
        <p:spPr>
          <a:xfrm>
            <a:off x="4219456" y="1200150"/>
            <a:ext cx="31368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▷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0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0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0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6" r:id="rId6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>
            <a:spLocks noGrp="1"/>
          </p:cNvSpPr>
          <p:nvPr>
            <p:ph type="ctrTitle"/>
          </p:nvPr>
        </p:nvSpPr>
        <p:spPr>
          <a:xfrm>
            <a:off x="638137" y="948102"/>
            <a:ext cx="6736500" cy="144776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NOME DO</a:t>
            </a:r>
            <a:br>
              <a:rPr lang="en" dirty="0"/>
            </a:br>
            <a:r>
              <a:rPr lang="en" dirty="0"/>
              <a:t>TRABALHO</a:t>
            </a:r>
            <a:endParaRPr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8CA7EB6-4AAA-42C1-B67B-17CB49C0DF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1517" y="184332"/>
            <a:ext cx="1052622" cy="1159800"/>
          </a:xfrm>
          <a:prstGeom prst="rect">
            <a:avLst/>
          </a:prstGeom>
        </p:spPr>
      </p:pic>
      <p:sp>
        <p:nvSpPr>
          <p:cNvPr id="6" name="Google Shape;94;p13">
            <a:extLst>
              <a:ext uri="{FF2B5EF4-FFF2-40B4-BE49-F238E27FC236}">
                <a16:creationId xmlns:a16="http://schemas.microsoft.com/office/drawing/2014/main" id="{A657D81E-134A-4A0C-BA4C-3944C75313C1}"/>
              </a:ext>
            </a:extLst>
          </p:cNvPr>
          <p:cNvSpPr txBox="1"/>
          <p:nvPr/>
        </p:nvSpPr>
        <p:spPr>
          <a:xfrm>
            <a:off x="638137" y="2905633"/>
            <a:ext cx="3576300" cy="1744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Autor1 - (Instituição) – e-mail</a:t>
            </a:r>
          </a:p>
          <a:p>
            <a:pPr>
              <a:spcBef>
                <a:spcPts val="600"/>
              </a:spcBef>
            </a:pPr>
            <a:r>
              <a:rPr lang="pt-BR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Autor2 - (Instituição) – e-mail</a:t>
            </a:r>
          </a:p>
          <a:p>
            <a:pPr>
              <a:spcBef>
                <a:spcPts val="600"/>
              </a:spcBef>
            </a:pPr>
            <a:endParaRPr lang="pt-BR" b="1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>
              <a:spcBef>
                <a:spcPts val="600"/>
              </a:spcBef>
            </a:pPr>
            <a:r>
              <a:rPr lang="pt-BR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Orientador - (Instituição) – e-mail</a:t>
            </a:r>
          </a:p>
          <a:p>
            <a:pPr>
              <a:spcBef>
                <a:spcPts val="600"/>
              </a:spcBef>
            </a:pPr>
            <a:r>
              <a:rPr lang="pt-BR" b="1" dirty="0" err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Co-orientador</a:t>
            </a:r>
            <a:r>
              <a:rPr lang="pt-BR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- (Instituição) – e-mail</a:t>
            </a:r>
            <a:endParaRPr lang="pt-BR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>
            <a:spLocks noGrp="1"/>
          </p:cNvSpPr>
          <p:nvPr>
            <p:ph type="title"/>
          </p:nvPr>
        </p:nvSpPr>
        <p:spPr>
          <a:xfrm>
            <a:off x="893700" y="434588"/>
            <a:ext cx="7628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xxxxxxxxxxx</a:t>
            </a:r>
            <a:endParaRPr dirty="0"/>
          </a:p>
        </p:txBody>
      </p:sp>
      <p:sp>
        <p:nvSpPr>
          <p:cNvPr id="94" name="Google Shape;94;p13"/>
          <p:cNvSpPr txBox="1"/>
          <p:nvPr/>
        </p:nvSpPr>
        <p:spPr>
          <a:xfrm>
            <a:off x="893700" y="1523401"/>
            <a:ext cx="3576300" cy="23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b="1" dirty="0" err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xxxxxxxxxxxx</a:t>
            </a:r>
            <a:endParaRPr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xxxxxxxxxxxxxxxxxxxxxxxxxxxxxxxxxxxxxxxxxxxxxxxxxxxxxxxxxxxxxxxxxxxxxxxxxxxx</a:t>
            </a:r>
            <a:endParaRPr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4954050" y="1523401"/>
            <a:ext cx="3732600" cy="23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b="1" dirty="0" err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xxxxxxxxxxxx</a:t>
            </a:r>
            <a:endParaRPr lang="pt-BR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xxxxxxxxxxxxxxxxxxxxxxxxxxxxxxxxxxxxxxxxxxxxxxxxxxxxxxxxxxxxxxxxxxxxxxxxxxxx</a:t>
            </a:r>
          </a:p>
        </p:txBody>
      </p:sp>
      <p:sp>
        <p:nvSpPr>
          <p:cNvPr id="96" name="Google Shape;96;p13"/>
          <p:cNvSpPr txBox="1"/>
          <p:nvPr/>
        </p:nvSpPr>
        <p:spPr>
          <a:xfrm>
            <a:off x="893700" y="3900205"/>
            <a:ext cx="7793100" cy="6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1200" b="1" dirty="0" err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xxxxxxxxxxxx</a:t>
            </a:r>
            <a:endParaRPr lang="pt-BR"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xxxxxxxxxxxxxxxxxxxxxxxxxxxxxxxxxxxxxxxxxxxxxxxxxxxxxxxxxxxxxxxxxxxxxxxxxxxx</a:t>
            </a:r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7" name="Google Shape;97;p13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2D16B0AC-7BD9-46B4-8770-CB6FC77E43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4022" y="162197"/>
            <a:ext cx="705253" cy="77706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4"/>
          <p:cNvSpPr txBox="1">
            <a:spLocks noGrp="1"/>
          </p:cNvSpPr>
          <p:nvPr>
            <p:ph type="ctrTitle" idx="4294967295"/>
          </p:nvPr>
        </p:nvSpPr>
        <p:spPr>
          <a:xfrm>
            <a:off x="916025" y="440344"/>
            <a:ext cx="5561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>
                <a:solidFill>
                  <a:schemeClr val="accent2"/>
                </a:solidFill>
              </a:rPr>
              <a:t>xxxxx</a:t>
            </a:r>
            <a:endParaRPr sz="6000" dirty="0">
              <a:solidFill>
                <a:schemeClr val="accent2"/>
              </a:solidFill>
            </a:endParaRPr>
          </a:p>
        </p:txBody>
      </p:sp>
      <p:sp>
        <p:nvSpPr>
          <p:cNvPr id="103" name="Google Shape;103;p14"/>
          <p:cNvSpPr txBox="1">
            <a:spLocks noGrp="1"/>
          </p:cNvSpPr>
          <p:nvPr>
            <p:ph type="subTitle" idx="4294967295"/>
          </p:nvPr>
        </p:nvSpPr>
        <p:spPr>
          <a:xfrm>
            <a:off x="916025" y="1468463"/>
            <a:ext cx="55611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4800" b="1" dirty="0">
                <a:solidFill>
                  <a:schemeClr val="accent1"/>
                </a:solidFill>
              </a:rPr>
              <a:t>xxxxx</a:t>
            </a:r>
            <a:endParaRPr sz="4800" b="1" dirty="0">
              <a:solidFill>
                <a:schemeClr val="accent1"/>
              </a:solidFill>
            </a:endParaRPr>
          </a:p>
        </p:txBody>
      </p:sp>
      <p:sp>
        <p:nvSpPr>
          <p:cNvPr id="104" name="Google Shape;104;p14"/>
          <p:cNvSpPr txBox="1">
            <a:spLocks noGrp="1"/>
          </p:cNvSpPr>
          <p:nvPr>
            <p:ph type="body" idx="4294967295"/>
          </p:nvPr>
        </p:nvSpPr>
        <p:spPr>
          <a:xfrm>
            <a:off x="916025" y="2473256"/>
            <a:ext cx="5561100" cy="199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xxxxxxxxxxxxxxxxxxxxxxxxxxxxxxxxxxxxxxxxxxxxxxxxxxxxxxxxxxxxxxxxxxxxxxxxxxxx</a:t>
            </a:r>
          </a:p>
        </p:txBody>
      </p:sp>
      <p:sp>
        <p:nvSpPr>
          <p:cNvPr id="106" name="Google Shape;106;p14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6735E857-4E59-4ED8-AE1E-0BB7DD2BEA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4022" y="162197"/>
            <a:ext cx="705253" cy="77706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dirty="0">
                <a:solidFill>
                  <a:schemeClr val="accent2"/>
                </a:solidFill>
              </a:rPr>
              <a:t>1.</a:t>
            </a:r>
            <a:endParaRPr sz="7200" dirty="0">
              <a:solidFill>
                <a:schemeClr val="accent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xxxxxxxxxxxxxxxx</a:t>
            </a:r>
            <a:endParaRPr dirty="0"/>
          </a:p>
        </p:txBody>
      </p:sp>
      <p:sp>
        <p:nvSpPr>
          <p:cNvPr id="112" name="Google Shape;112;p15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xxxxxxxxxxxxx</a:t>
            </a:r>
            <a:endParaRPr dirty="0"/>
          </a:p>
        </p:txBody>
      </p:sp>
      <p:sp>
        <p:nvSpPr>
          <p:cNvPr id="113" name="Google Shape;113;p15"/>
          <p:cNvSpPr txBox="1">
            <a:spLocks noGrp="1"/>
          </p:cNvSpPr>
          <p:nvPr>
            <p:ph type="sldNum" idx="12"/>
          </p:nvPr>
        </p:nvSpPr>
        <p:spPr>
          <a:xfrm>
            <a:off x="-125" y="4830281"/>
            <a:ext cx="9144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0FE99E9D-4B71-4761-8166-2594F4AD0C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0227" y="4209969"/>
            <a:ext cx="705253" cy="77706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6"/>
          <p:cNvSpPr txBox="1">
            <a:spLocks noGrp="1"/>
          </p:cNvSpPr>
          <p:nvPr>
            <p:ph type="body" idx="1"/>
          </p:nvPr>
        </p:nvSpPr>
        <p:spPr>
          <a:xfrm>
            <a:off x="1710425" y="2161800"/>
            <a:ext cx="57237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xxxxxxxxxxxxxxxxxxxxxxxxxxxxx</a:t>
            </a:r>
            <a:endParaRPr dirty="0"/>
          </a:p>
        </p:txBody>
      </p:sp>
      <p:sp>
        <p:nvSpPr>
          <p:cNvPr id="119" name="Google Shape;119;p16"/>
          <p:cNvSpPr txBox="1">
            <a:spLocks noGrp="1"/>
          </p:cNvSpPr>
          <p:nvPr>
            <p:ph type="sldNum" idx="12"/>
          </p:nvPr>
        </p:nvSpPr>
        <p:spPr>
          <a:xfrm>
            <a:off x="-125" y="4830281"/>
            <a:ext cx="9144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30206A13-3A11-4F93-BA69-8ED9EE0F62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4022" y="162197"/>
            <a:ext cx="705253" cy="77706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xxxxxxxxxxxxxxx</a:t>
            </a:r>
            <a:endParaRPr dirty="0"/>
          </a:p>
        </p:txBody>
      </p:sp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r>
              <a:rPr lang="pt-BR" dirty="0" err="1"/>
              <a:t>Xxxxxxxxxxxxx</a:t>
            </a:r>
            <a:endParaRPr lang="pt-BR" dirty="0"/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r>
              <a:rPr lang="pt-BR" dirty="0" err="1"/>
              <a:t>Xxxxxxxxxxxxx</a:t>
            </a:r>
            <a:endParaRPr lang="pt-BR" dirty="0"/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r>
              <a:rPr lang="pt-BR" dirty="0" err="1"/>
              <a:t>Xxxxxxxxxxxxx</a:t>
            </a:r>
            <a:endParaRPr lang="pt-BR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xxxxxxxxxxxxxxxxxxxxxxxxxxxxxxxxxxx</a:t>
            </a:r>
            <a:endParaRPr dirty="0"/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7558A24D-CF8D-4976-8F5F-18763E4E5E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4022" y="162197"/>
            <a:ext cx="705253" cy="7770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ntonio template">
  <a:themeElements>
    <a:clrScheme name="Custom 347">
      <a:dk1>
        <a:srgbClr val="677480"/>
      </a:dk1>
      <a:lt1>
        <a:srgbClr val="FFFFFF"/>
      </a:lt1>
      <a:dk2>
        <a:srgbClr val="2185C5"/>
      </a:dk2>
      <a:lt2>
        <a:srgbClr val="DEE2E6"/>
      </a:lt2>
      <a:accent1>
        <a:srgbClr val="2185C5"/>
      </a:accent1>
      <a:accent2>
        <a:srgbClr val="7ECEFD"/>
      </a:accent2>
      <a:accent3>
        <a:srgbClr val="F20253"/>
      </a:accent3>
      <a:accent4>
        <a:srgbClr val="FF9715"/>
      </a:accent4>
      <a:accent5>
        <a:srgbClr val="1C3AA9"/>
      </a:accent5>
      <a:accent6>
        <a:srgbClr val="97ABBC"/>
      </a:accent6>
      <a:hlink>
        <a:srgbClr val="2185C5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Apresentação na tela (16:9)</PresentationFormat>
  <Paragraphs>31</Paragraphs>
  <Slides>6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Raleway</vt:lpstr>
      <vt:lpstr>Arial</vt:lpstr>
      <vt:lpstr>Lato</vt:lpstr>
      <vt:lpstr>Antonio template</vt:lpstr>
      <vt:lpstr>NOME DO TRABALHO</vt:lpstr>
      <vt:lpstr>xxxxxxxxxxx</vt:lpstr>
      <vt:lpstr>xxxxx</vt:lpstr>
      <vt:lpstr>1. xxxxxxxxxxxxxxxx</vt:lpstr>
      <vt:lpstr>Apresentação do PowerPoint</vt:lpstr>
      <vt:lpstr>xxxxxxxxxxxxxxx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 DO TRABALHO</dc:title>
  <dc:creator>Jefferson</dc:creator>
  <cp:lastModifiedBy>Jefferson Silvestre Alberti dos Santos</cp:lastModifiedBy>
  <cp:revision>1</cp:revision>
  <dcterms:modified xsi:type="dcterms:W3CDTF">2020-10-29T12:28:09Z</dcterms:modified>
</cp:coreProperties>
</file>